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</p:sldIdLst>
  <p:sldSz cx="12192000" cy="68580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72" d="100"/>
          <a:sy n="72" d="100"/>
        </p:scale>
        <p:origin x="54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C74E1-D1F3-452C-8FAA-20EE388FE84E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14BDB-6140-465A-A17A-3DF1FEA10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010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C74E1-D1F3-452C-8FAA-20EE388FE84E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14BDB-6140-465A-A17A-3DF1FEA10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084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C74E1-D1F3-452C-8FAA-20EE388FE84E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14BDB-6140-465A-A17A-3DF1FEA10521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44677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C74E1-D1F3-452C-8FAA-20EE388FE84E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14BDB-6140-465A-A17A-3DF1FEA10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205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C74E1-D1F3-452C-8FAA-20EE388FE84E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14BDB-6140-465A-A17A-3DF1FEA10521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59850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C74E1-D1F3-452C-8FAA-20EE388FE84E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14BDB-6140-465A-A17A-3DF1FEA10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8150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C74E1-D1F3-452C-8FAA-20EE388FE84E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14BDB-6140-465A-A17A-3DF1FEA10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5072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C74E1-D1F3-452C-8FAA-20EE388FE84E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14BDB-6140-465A-A17A-3DF1FEA10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027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C74E1-D1F3-452C-8FAA-20EE388FE84E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14BDB-6140-465A-A17A-3DF1FEA10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383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C74E1-D1F3-452C-8FAA-20EE388FE84E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14BDB-6140-465A-A17A-3DF1FEA10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625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C74E1-D1F3-452C-8FAA-20EE388FE84E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14BDB-6140-465A-A17A-3DF1FEA10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429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C74E1-D1F3-452C-8FAA-20EE388FE84E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14BDB-6140-465A-A17A-3DF1FEA10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027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C74E1-D1F3-452C-8FAA-20EE388FE84E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14BDB-6140-465A-A17A-3DF1FEA10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990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C74E1-D1F3-452C-8FAA-20EE388FE84E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14BDB-6140-465A-A17A-3DF1FEA10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181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C74E1-D1F3-452C-8FAA-20EE388FE84E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14BDB-6140-465A-A17A-3DF1FEA10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62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14BDB-6140-465A-A17A-3DF1FEA10521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C74E1-D1F3-452C-8FAA-20EE388FE84E}" type="datetimeFigureOut">
              <a:rPr lang="en-US" smtClean="0"/>
              <a:t>10/14/2019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205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C74E1-D1F3-452C-8FAA-20EE388FE84E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3514BDB-6140-465A-A17A-3DF1FEA10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947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llout: Double Bent Line 3">
            <a:extLst>
              <a:ext uri="{FF2B5EF4-FFF2-40B4-BE49-F238E27FC236}">
                <a16:creationId xmlns:a16="http://schemas.microsoft.com/office/drawing/2014/main" id="{36A3688E-F787-41F8-B67A-88D69BAA8918}"/>
              </a:ext>
            </a:extLst>
          </p:cNvPr>
          <p:cNvSpPr/>
          <p:nvPr/>
        </p:nvSpPr>
        <p:spPr>
          <a:xfrm>
            <a:off x="5546036" y="863966"/>
            <a:ext cx="6404791" cy="1326777"/>
          </a:xfrm>
          <a:prstGeom prst="borderCallout3">
            <a:avLst/>
          </a:prstGeom>
          <a:noFill/>
          <a:ln w="38100"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i="1" dirty="0">
                <a:ln>
                  <a:solidFill>
                    <a:schemeClr val="accent2">
                      <a:lumMod val="20000"/>
                      <a:lumOff val="80000"/>
                    </a:schemeClr>
                  </a:solidFill>
                </a:ln>
                <a:gradFill flip="none" rotWithShape="1">
                  <a:gsLst>
                    <a:gs pos="0">
                      <a:schemeClr val="lt1">
                        <a:shade val="30000"/>
                        <a:satMod val="115000"/>
                      </a:schemeClr>
                    </a:gs>
                    <a:gs pos="50000">
                      <a:schemeClr val="lt1">
                        <a:shade val="67500"/>
                        <a:satMod val="115000"/>
                      </a:schemeClr>
                    </a:gs>
                    <a:gs pos="100000">
                      <a:schemeClr val="lt1">
                        <a:shade val="100000"/>
                        <a:satMod val="115000"/>
                      </a:schemeClr>
                    </a:gs>
                  </a:gsLst>
                  <a:lin ang="16200000" scaled="1"/>
                  <a:tileRect/>
                </a:gra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FINTECH </a:t>
            </a:r>
          </a:p>
          <a:p>
            <a:pPr algn="ctr"/>
            <a:r>
              <a:rPr lang="en-US" sz="4400" b="1" i="1" dirty="0">
                <a:ln>
                  <a:solidFill>
                    <a:schemeClr val="accent2">
                      <a:lumMod val="20000"/>
                      <a:lumOff val="80000"/>
                    </a:schemeClr>
                  </a:solidFill>
                </a:ln>
                <a:gradFill flip="none" rotWithShape="1">
                  <a:gsLst>
                    <a:gs pos="0">
                      <a:schemeClr val="lt1">
                        <a:shade val="30000"/>
                        <a:satMod val="115000"/>
                      </a:schemeClr>
                    </a:gs>
                    <a:gs pos="50000">
                      <a:schemeClr val="lt1">
                        <a:shade val="67500"/>
                        <a:satMod val="115000"/>
                      </a:schemeClr>
                    </a:gs>
                    <a:gs pos="100000">
                      <a:schemeClr val="lt1">
                        <a:shade val="100000"/>
                        <a:satMod val="115000"/>
                      </a:schemeClr>
                    </a:gs>
                  </a:gsLst>
                  <a:lin ang="16200000" scaled="1"/>
                  <a:tileRect/>
                </a:gra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THE NEW FRONTIER OF PENSION SCHEMES</a:t>
            </a:r>
          </a:p>
        </p:txBody>
      </p:sp>
      <p:sp>
        <p:nvSpPr>
          <p:cNvPr id="14" name="Callout: Double Bent Line 13">
            <a:extLst>
              <a:ext uri="{FF2B5EF4-FFF2-40B4-BE49-F238E27FC236}">
                <a16:creationId xmlns:a16="http://schemas.microsoft.com/office/drawing/2014/main" id="{280C026C-F0F1-44DA-BE11-2E1D2E0DD38C}"/>
              </a:ext>
            </a:extLst>
          </p:cNvPr>
          <p:cNvSpPr/>
          <p:nvPr/>
        </p:nvSpPr>
        <p:spPr>
          <a:xfrm>
            <a:off x="4956315" y="5343894"/>
            <a:ext cx="7584234" cy="1326777"/>
          </a:xfrm>
          <a:prstGeom prst="borderCallout3">
            <a:avLst/>
          </a:prstGeom>
          <a:noFill/>
          <a:ln w="38100"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BY: BASSAM CHILMERAN</a:t>
            </a:r>
          </a:p>
          <a:p>
            <a:pPr algn="ctr"/>
            <a:r>
              <a:rPr lang="en-US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CHAIRMAN OF THE TECHNICAL COMMITTEE GULF INSURANCE FEDERATION</a:t>
            </a:r>
          </a:p>
          <a:p>
            <a:pPr algn="ctr"/>
            <a:r>
              <a:rPr lang="en-US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&amp; CEO - AL WATHBA NATIONAL INSURANCE COMPANY</a:t>
            </a:r>
          </a:p>
        </p:txBody>
      </p:sp>
    </p:spTree>
    <p:extLst>
      <p:ext uri="{BB962C8B-B14F-4D97-AF65-F5344CB8AC3E}">
        <p14:creationId xmlns:p14="http://schemas.microsoft.com/office/powerpoint/2010/main" val="133731844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35</TotalTime>
  <Words>28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Trebuchet MS</vt:lpstr>
      <vt:lpstr>Wingdings 3</vt:lpstr>
      <vt:lpstr>Facet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Anna Katrina Gregorio Espiridion</dc:creator>
  <cp:lastModifiedBy>Anna Katrina Gregorio Espiridion</cp:lastModifiedBy>
  <cp:revision>3</cp:revision>
  <cp:lastPrinted>2019-10-14T11:12:00Z</cp:lastPrinted>
  <dcterms:created xsi:type="dcterms:W3CDTF">2019-10-14T09:40:22Z</dcterms:created>
  <dcterms:modified xsi:type="dcterms:W3CDTF">2019-10-14T11:12:01Z</dcterms:modified>
</cp:coreProperties>
</file>